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357C77-5441-4F4F-91AF-83B558D3926E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E31A27-9D88-4FCC-B302-C4DAA9AE02F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636912"/>
            <a:ext cx="3528392" cy="765612"/>
          </a:xfrm>
        </p:spPr>
        <p:txBody>
          <a:bodyPr>
            <a:noAutofit/>
          </a:bodyPr>
          <a:lstStyle/>
          <a:p>
            <a:r>
              <a:rPr lang="nl-NL" sz="4000" b="1" dirty="0" smtClean="0"/>
              <a:t>Rassenkennis</a:t>
            </a:r>
            <a:endParaRPr lang="nl-NL" sz="4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3356992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Varkens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5498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Berkshire</a:t>
            </a:r>
            <a:endParaRPr lang="nl-NL" sz="48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26" y="2357014"/>
            <a:ext cx="4839761" cy="344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err="1" smtClean="0"/>
              <a:t>Gothinger</a:t>
            </a:r>
            <a:r>
              <a:rPr lang="nl-NL" sz="4800" b="1" dirty="0" smtClean="0"/>
              <a:t> mini varken</a:t>
            </a:r>
            <a:endParaRPr lang="nl-NL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20" y="2324100"/>
            <a:ext cx="484417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err="1" smtClean="0"/>
              <a:t>wol</a:t>
            </a:r>
            <a:r>
              <a:rPr lang="nl-NL" sz="4800" b="1" dirty="0" err="1" smtClean="0"/>
              <a:t>varken</a:t>
            </a:r>
            <a:endParaRPr lang="nl-NL" sz="4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1" y="2324100"/>
            <a:ext cx="6773771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hangbuikzwijn</a:t>
            </a:r>
            <a:endParaRPr lang="nl-NL" sz="4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26" y="2348880"/>
            <a:ext cx="51740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6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800" b="1" dirty="0" smtClean="0"/>
              <a:t>Nederlands landvarken</a:t>
            </a:r>
            <a:endParaRPr lang="nl-NL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27009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2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Fins landvarken</a:t>
            </a:r>
            <a:endParaRPr lang="nl-NL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680520" cy="25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4400" b="1" dirty="0" smtClean="0"/>
              <a:t>Large White </a:t>
            </a:r>
            <a:br>
              <a:rPr lang="nl-NL" sz="4400" b="1" dirty="0" smtClean="0"/>
            </a:br>
            <a:r>
              <a:rPr lang="nl-NL" sz="4400" b="1" dirty="0" smtClean="0"/>
              <a:t>(Groot </a:t>
            </a:r>
            <a:r>
              <a:rPr lang="nl-NL" sz="4400" b="1" dirty="0" err="1" smtClean="0"/>
              <a:t>Yorkshire</a:t>
            </a:r>
            <a:r>
              <a:rPr lang="nl-NL" sz="4400" b="1" dirty="0" smtClean="0"/>
              <a:t>)</a:t>
            </a:r>
            <a:endParaRPr lang="nl-NL" sz="4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06" y="2554287"/>
            <a:ext cx="4874766" cy="324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err="1" smtClean="0"/>
              <a:t>Duroc</a:t>
            </a:r>
            <a:endParaRPr lang="nl-NL" sz="4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4" y="2439986"/>
            <a:ext cx="5267002" cy="35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err="1" smtClean="0"/>
              <a:t>Pietrain</a:t>
            </a:r>
            <a:endParaRPr lang="nl-NL" sz="4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704674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Bonte </a:t>
            </a:r>
            <a:r>
              <a:rPr lang="nl-NL" sz="4800" b="1" dirty="0" err="1" smtClean="0"/>
              <a:t>Bentheimer</a:t>
            </a:r>
            <a:endParaRPr lang="nl-NL" sz="4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71" y="2324100"/>
            <a:ext cx="5654349" cy="37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err="1" smtClean="0"/>
              <a:t>Kune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Kune</a:t>
            </a:r>
            <a:endParaRPr lang="nl-NL" sz="4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2463800"/>
            <a:ext cx="5795814" cy="33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1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/>
              <a:t>Hampshire</a:t>
            </a:r>
            <a:endParaRPr lang="nl-NL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12" y="2407826"/>
            <a:ext cx="5881389" cy="334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</TotalTime>
  <Words>21</Words>
  <Application>Microsoft Office PowerPoint</Application>
  <PresentationFormat>Diavoorstelling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Austin</vt:lpstr>
      <vt:lpstr>Rassenkennis</vt:lpstr>
      <vt:lpstr>Nederlands landvarken</vt:lpstr>
      <vt:lpstr>Fins landvarken</vt:lpstr>
      <vt:lpstr>Large White  (Groot Yorkshire)</vt:lpstr>
      <vt:lpstr>Duroc</vt:lpstr>
      <vt:lpstr>Pietrain</vt:lpstr>
      <vt:lpstr>Bonte Bentheimer</vt:lpstr>
      <vt:lpstr>Kune Kune</vt:lpstr>
      <vt:lpstr>Hampshire</vt:lpstr>
      <vt:lpstr>Berkshire</vt:lpstr>
      <vt:lpstr>Gothinger mini varken</vt:lpstr>
      <vt:lpstr>wolvarken</vt:lpstr>
      <vt:lpstr>hangbuikzwijn</vt:lpstr>
    </vt:vector>
  </TitlesOfParts>
  <Company>Vinny27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Rassenkennis</dc:title>
  <dc:creator>Denise</dc:creator>
  <cp:lastModifiedBy>Anna Hanssen</cp:lastModifiedBy>
  <cp:revision>4</cp:revision>
  <dcterms:created xsi:type="dcterms:W3CDTF">2015-09-17T12:11:42Z</dcterms:created>
  <dcterms:modified xsi:type="dcterms:W3CDTF">2015-10-01T08:59:40Z</dcterms:modified>
</cp:coreProperties>
</file>